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4" r:id="rId1"/>
  </p:sldMasterIdLst>
  <p:sldIdLst>
    <p:sldId id="256" r:id="rId2"/>
    <p:sldId id="257" r:id="rId3"/>
    <p:sldId id="258" r:id="rId4"/>
    <p:sldId id="259" r:id="rId5"/>
    <p:sldId id="266" r:id="rId6"/>
    <p:sldId id="261" r:id="rId7"/>
    <p:sldId id="267" r:id="rId8"/>
    <p:sldId id="260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587"/>
  </p:normalViewPr>
  <p:slideViewPr>
    <p:cSldViewPr snapToGrid="0" snapToObjects="1">
      <p:cViewPr varScale="1">
        <p:scale>
          <a:sx n="38" d="100"/>
          <a:sy n="38" d="100"/>
        </p:scale>
        <p:origin x="78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15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6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0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79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77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48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5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5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5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0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58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12CC8F4-F400-B344-AD52-6BD1D0D3B0C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474816F-4BDD-284E-9F84-200882D58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2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ru" TargetMode="External"/><Relationship Id="rId2" Type="http://schemas.openxmlformats.org/officeDocument/2006/relationships/hyperlink" Target="https://www.who.int/features/qa/88/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ro.who.int/ru/health-topics/health-determinants/migration-and-health/publications/2018/report-on-the-health-of-refugees-and-migrants-in-the-who-european-region-no-public-health-without-refugee-and-migrant-health-201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51F7C7-D91F-1B44-AEE2-F1C14212D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487" y="0"/>
            <a:ext cx="7779026" cy="18604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Роль ВОЗ в решении проблем здоровья мигрантов и беженцев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64EA8A-BB46-BD41-BDC0-4596125D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163" y="2026673"/>
            <a:ext cx="3580847" cy="39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3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7B7B39-29D3-CD40-9150-B534755C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Какой доступ к медико-санитарной помощи рекомендует ВОЗ для беженцев и мигрантов?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CA8767-8B9D-8349-AAE2-FAA584BC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86" y="5273202"/>
            <a:ext cx="11276457" cy="1474471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Каждый беженец и мигрант должен иметь полный, непрерывный доступ к больничным условиям и, в случае необходимости, к высококачественной медицинской помощи без дискриминации по признаку пола, возраста, религии, национальности или расовой принадлежности. </a:t>
            </a:r>
          </a:p>
          <a:p>
            <a:r>
              <a:rPr lang="ru-RU" b="1" dirty="0"/>
              <a:t>ВОЗ поддерживает политику предоставления медико-санитарных услуг независимо от юридического статуса мигрантов.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6E95F1-FD86-3043-8551-FE4D30D9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70" y="1584798"/>
            <a:ext cx="4984750" cy="32959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627184-8753-9D48-9932-0DA7E5A51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92" y="1584798"/>
            <a:ext cx="5113751" cy="329597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4C1F12D-80F8-F74F-A73B-CE01BFDF767A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82692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901872-5E0A-D548-8C0E-7EE304B7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381750" cy="111797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Какой доступ к медико-санитарным услугам должны иметь беженцы и мигранты?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10371B-6D91-2447-B3FA-78B3FF3F0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8657"/>
            <a:ext cx="6381750" cy="48248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ВОЗ делает следующее:</a:t>
            </a:r>
          </a:p>
          <a:p>
            <a:pPr fontAlgn="base"/>
            <a:r>
              <a:rPr lang="ru-RU" dirty="0"/>
              <a:t>разрабатывает политику здравоохранения, учитывающую потребности мигрантов;</a:t>
            </a:r>
          </a:p>
          <a:p>
            <a:pPr fontAlgn="base"/>
            <a:r>
              <a:rPr lang="ru-RU" dirty="0"/>
              <a:t>укрепляет системы здравоохранения для предоставления справедливого доступа к услугам;</a:t>
            </a:r>
          </a:p>
          <a:p>
            <a:pPr fontAlgn="base"/>
            <a:r>
              <a:rPr lang="ru-RU" dirty="0"/>
              <a:t>создает информационные системы для оценки здоровья мигрантов;</a:t>
            </a:r>
          </a:p>
          <a:p>
            <a:pPr fontAlgn="base"/>
            <a:r>
              <a:rPr lang="ru-RU" dirty="0"/>
              <a:t>обменивается информацией о наилучшей практике;</a:t>
            </a:r>
          </a:p>
          <a:p>
            <a:pPr fontAlgn="base"/>
            <a:r>
              <a:rPr lang="ru-RU" dirty="0"/>
              <a:t>повышает культурное и гендерное значение и усиливает специальную подготовку поставщиков услуг и профессиональных работников в области здравоохранения;</a:t>
            </a:r>
          </a:p>
          <a:p>
            <a:pPr fontAlgn="base"/>
            <a:r>
              <a:rPr lang="ru-RU" dirty="0"/>
              <a:t>и содействует </a:t>
            </a:r>
            <a:r>
              <a:rPr lang="ru-RU" dirty="0" err="1"/>
              <a:t>многосекторальному</a:t>
            </a:r>
            <a:r>
              <a:rPr lang="ru-RU" dirty="0"/>
              <a:t> сотрудничеству между странами в соответствии с резолюцией </a:t>
            </a:r>
            <a:r>
              <a:rPr lang="en-GB" dirty="0"/>
              <a:t>WHA61.17 </a:t>
            </a:r>
            <a:r>
              <a:rPr lang="ru-RU" dirty="0"/>
              <a:t>о здоровье мигрантов, одобренной на 61-й сессии Всемирной ассамблеи здравоохранения в 2008 году.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65A871-40D0-3C4E-8A77-8A5022D20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1548657"/>
            <a:ext cx="5411372" cy="284311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E47F9BD-EF1A-E543-BB09-86E2896DFD14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4602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873532-BB58-A14E-83F4-2818A60E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86068" cy="914400"/>
          </a:xfrm>
        </p:spPr>
        <p:txBody>
          <a:bodyPr/>
          <a:lstStyle/>
          <a:p>
            <a:r>
              <a:rPr lang="ru-RU" dirty="0"/>
              <a:t>Список источников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D5647E-06EC-A741-A99B-204753F33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95" y="1777042"/>
            <a:ext cx="10731261" cy="4468483"/>
          </a:xfrm>
        </p:spPr>
        <p:txBody>
          <a:bodyPr>
            <a:normAutofit/>
          </a:bodyPr>
          <a:lstStyle/>
          <a:p>
            <a:r>
              <a:rPr lang="ru-RU" dirty="0"/>
              <a:t>ВОЗ Миграция и здоровье [Электронный ресурс] </a:t>
            </a:r>
            <a:r>
              <a:rPr lang="en-GB" dirty="0"/>
              <a:t>URL:</a:t>
            </a:r>
            <a:r>
              <a:rPr lang="en-GB" dirty="0">
                <a:hlinkClick r:id="rId2"/>
              </a:rPr>
              <a:t> https://www.who.int/features/qa/88/ru/</a:t>
            </a:r>
            <a:r>
              <a:rPr lang="ru-RU" dirty="0"/>
              <a:t> </a:t>
            </a:r>
          </a:p>
          <a:p>
            <a:r>
              <a:rPr lang="ru-RU" dirty="0"/>
              <a:t>Официальный сайт ВОЗ [Электронный ресурс] </a:t>
            </a:r>
            <a:r>
              <a:rPr lang="en-GB" dirty="0"/>
              <a:t>URL:</a:t>
            </a:r>
            <a:r>
              <a:rPr lang="ru-RU" dirty="0"/>
              <a:t> </a:t>
            </a:r>
            <a:r>
              <a:rPr lang="en-GB" dirty="0">
                <a:hlinkClick r:id="rId2"/>
              </a:rPr>
              <a:t> </a:t>
            </a:r>
            <a:r>
              <a:rPr lang="en-GB" dirty="0">
                <a:hlinkClick r:id="rId3"/>
              </a:rPr>
              <a:t>https://www.who.int/ru</a:t>
            </a:r>
            <a:endParaRPr lang="ru-RU" dirty="0"/>
          </a:p>
          <a:p>
            <a:r>
              <a:rPr lang="ru-RU" dirty="0"/>
              <a:t>Доклад о состоянии здоровья беженцев и мигрантов в Европейском регионе ВОЗ: охрана общественного здоровья невозможна без охраны здоровья беженцев и мигрантов (2018 г.) [Электронный ресурс] </a:t>
            </a:r>
            <a:r>
              <a:rPr lang="en-GB" dirty="0"/>
              <a:t>URL:</a:t>
            </a:r>
            <a:r>
              <a:rPr lang="ru-RU" dirty="0"/>
              <a:t> </a:t>
            </a:r>
            <a:r>
              <a:rPr lang="en-GB" dirty="0">
                <a:hlinkClick r:id="rId4"/>
              </a:rPr>
              <a:t>http://www.euro.who.int/ru/health-topics/health-determinants/migration-and-health/publications/2018/report-on-the-health-of-refugees-and-migrants-in-the-who-european-region-no-public-health-without-refugee-and-migrant-health-2018</a:t>
            </a:r>
            <a:endParaRPr lang="ru-RU" dirty="0"/>
          </a:p>
          <a:p>
            <a:endParaRPr lang="en-GB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F810FCC-4E09-D145-B27F-A4209610AC9F}"/>
              </a:ext>
            </a:extLst>
          </p:cNvPr>
          <p:cNvSpPr txBox="1">
            <a:spLocks/>
          </p:cNvSpPr>
          <p:nvPr/>
        </p:nvSpPr>
        <p:spPr bwMode="black">
          <a:xfrm>
            <a:off x="11439729" y="6264613"/>
            <a:ext cx="752272" cy="59338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5276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F5DCAE-D242-0946-9DDD-0E497EA0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76640" cy="1262901"/>
          </a:xfrm>
        </p:spPr>
        <p:txBody>
          <a:bodyPr>
            <a:normAutofit/>
          </a:bodyPr>
          <a:lstStyle/>
          <a:p>
            <a:r>
              <a:rPr lang="ru-RU" dirty="0"/>
              <a:t>Структура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A3CFBB-7A86-9446-81EC-6C3F1530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166" y="1414463"/>
            <a:ext cx="6028884" cy="622787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196 ГОСУДАРСТВ-ЧЛЕНОВ</a:t>
            </a:r>
          </a:p>
          <a:p>
            <a:r>
              <a:rPr lang="ru-RU" sz="3200" b="1" dirty="0" smtClean="0"/>
              <a:t>6 </a:t>
            </a:r>
            <a:r>
              <a:rPr lang="ru-RU" sz="3200" b="1" dirty="0"/>
              <a:t>региональных бюро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Штаб-квартира</a:t>
            </a:r>
            <a:r>
              <a:rPr lang="ru-RU" sz="3200" b="1" dirty="0"/>
              <a:t> в Женеве, Швейцария</a:t>
            </a:r>
          </a:p>
          <a:p>
            <a:r>
              <a:rPr lang="ru-RU" sz="3200" b="1" dirty="0"/>
              <a:t>Работает </a:t>
            </a:r>
            <a:r>
              <a:rPr lang="ru-RU" sz="3200" b="1" dirty="0" smtClean="0"/>
              <a:t>8000 </a:t>
            </a:r>
            <a:r>
              <a:rPr lang="ru-RU" sz="3200" b="1" dirty="0"/>
              <a:t>человек </a:t>
            </a:r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ДАТА ОСНОВАНИЯ – 7 АПРЕЛЯ 1948 Г.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640BC6-0130-BD46-9412-B8D9C805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291"/>
            <a:ext cx="5594887" cy="373190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13026EF-8869-014F-99F1-B0AD4009DF0F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87862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9D3B81-A231-044C-9078-CB9111CC9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07" y="1797803"/>
            <a:ext cx="4200041" cy="4608000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Все страны-члены ООН могут стать членами ВОЗ, приняв ее Устав. Другие страны могут быть приняты в члены ВОЗ при условии, что Генеральная ассамблея здравоохранения одобрит их заявление простым большинством голосов. Территории, не правомочные выступать субъектами международных отношений, могут быть приняты в ВОЗ в качестве ассоциативных членов на основании заявлений, сделанных от их имени Членом ВОЗ или другим полномочным органом, ответственным за международные отношения этих территорий. Члены ВОЗ объединены по регионам (</a:t>
            </a:r>
            <a:r>
              <a:rPr lang="ru-RU" dirty="0" smtClean="0"/>
              <a:t>196 </a:t>
            </a:r>
            <a:r>
              <a:rPr lang="ru-RU" dirty="0"/>
              <a:t>государства-члена).</a:t>
            </a:r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8C6F863-474B-074A-8029-8F3363C224B6}"/>
              </a:ext>
            </a:extLst>
          </p:cNvPr>
          <p:cNvSpPr txBox="1">
            <a:spLocks/>
          </p:cNvSpPr>
          <p:nvPr/>
        </p:nvSpPr>
        <p:spPr bwMode="black">
          <a:xfrm>
            <a:off x="0" y="0"/>
            <a:ext cx="3776640" cy="126290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Страны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AD33BF-0069-2A42-8F5F-72C2FF5B6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56" y="1072130"/>
            <a:ext cx="6899411" cy="387900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B8927EB-CF46-1146-95ED-B6080EE23F9E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8921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B3A710-58BA-1447-89CB-5B4809CC9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86934"/>
            <a:ext cx="5697415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Устав был утвержден на Международной конференции здравоохранения в Нью-Йорке, проходившей с 19 июня по 22 июля 1946 года. 22 июля 1946 года представители 61 государства поставили свои подписи под Уставом, который вступил в силу 7 апреля 1948 года. Данный текст документа включает более поздние поправки.</a:t>
            </a:r>
            <a:endParaRPr lang="ru-RU" sz="2000" dirty="0"/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2052026-C82D-EC48-A6ED-81A363C41807}"/>
              </a:ext>
            </a:extLst>
          </p:cNvPr>
          <p:cNvSpPr txBox="1">
            <a:spLocks/>
          </p:cNvSpPr>
          <p:nvPr/>
        </p:nvSpPr>
        <p:spPr bwMode="black">
          <a:xfrm>
            <a:off x="0" y="0"/>
            <a:ext cx="3776640" cy="126290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Устав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A93765-0C54-9C4E-98B2-805166802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065" y="736957"/>
            <a:ext cx="6055505" cy="339108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9679439-0FF4-9F4A-AD97-30CA0297B840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9462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5383" y="552568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проблемы </a:t>
            </a:r>
            <a:r>
              <a:rPr lang="ru-RU" b="1" dirty="0"/>
              <a:t>в области </a:t>
            </a:r>
            <a:r>
              <a:rPr lang="ru-RU" b="1" dirty="0" smtClean="0"/>
              <a:t>здоровья, с которыми </a:t>
            </a:r>
            <a:r>
              <a:rPr lang="ru-RU" b="1" dirty="0"/>
              <a:t>сталкиваются беженцы и мигранты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8116" y="2380467"/>
            <a:ext cx="7729728" cy="3101983"/>
          </a:xfrm>
        </p:spPr>
        <p:txBody>
          <a:bodyPr>
            <a:normAutofit/>
          </a:bodyPr>
          <a:lstStyle/>
          <a:p>
            <a:r>
              <a:rPr lang="ru-RU" dirty="0"/>
              <a:t>непреднамеренные травмы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гипотермию, </a:t>
            </a:r>
            <a:endParaRPr lang="ru-RU" dirty="0" smtClean="0"/>
          </a:p>
          <a:p>
            <a:r>
              <a:rPr lang="ru-RU" dirty="0" smtClean="0"/>
              <a:t>ожоги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сердечно-сосудистые </a:t>
            </a:r>
            <a:r>
              <a:rPr lang="ru-RU" dirty="0"/>
              <a:t>заболевания, </a:t>
            </a:r>
            <a:endParaRPr lang="ru-RU" dirty="0" smtClean="0"/>
          </a:p>
          <a:p>
            <a:r>
              <a:rPr lang="ru-RU" dirty="0" smtClean="0"/>
              <a:t>беременность </a:t>
            </a:r>
            <a:r>
              <a:rPr lang="ru-RU" dirty="0"/>
              <a:t>и осложнения, связанные с родами, </a:t>
            </a:r>
            <a:endParaRPr lang="ru-RU" dirty="0" smtClean="0"/>
          </a:p>
          <a:p>
            <a:r>
              <a:rPr lang="ru-RU" dirty="0" smtClean="0"/>
              <a:t>диабет </a:t>
            </a:r>
            <a:r>
              <a:rPr lang="ru-RU" dirty="0"/>
              <a:t>и гипертензию.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4699" y="812800"/>
            <a:ext cx="2266682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Проблемы здоровья беженцев и мигрантов аналогичны проблемам остальной части населения, хотя некоторые группы могут иметь более высокую распространенность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114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86FFF3-3570-0D4A-AF51-A8E820FB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dirty="0"/>
              <a:t>С какими проблемами в области здоровья сталкиваются беженцы и мигранты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16DC1C-2ABA-624D-BEB3-6E2A848B6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131" y="1547796"/>
            <a:ext cx="5867869" cy="4501311"/>
          </a:xfrm>
        </p:spPr>
        <p:txBody>
          <a:bodyPr>
            <a:normAutofit/>
          </a:bodyPr>
          <a:lstStyle/>
          <a:p>
            <a:r>
              <a:rPr lang="ru-RU" b="1" dirty="0"/>
              <a:t>Наиболее частые проблемы здоровья вновь прибывших мигрантов включают непреднамеренные травмы, гипотермию, ожоги, сердечно-сосудистые заболевания, беременность и осложнения, связанные с родами, диабет и гипертензию. </a:t>
            </a:r>
          </a:p>
          <a:p>
            <a:r>
              <a:rPr lang="ru-RU" b="1" dirty="0"/>
              <a:t>Основной проблемой в связи с НИЗ является прекращение медицинской помощи в результате либо отсутствия доступа к ней, либо уничтожения систем и поставщиков медицинских услуг; </a:t>
            </a:r>
          </a:p>
          <a:p>
            <a:r>
              <a:rPr lang="ru-RU" b="1" dirty="0"/>
              <a:t>Уязвимые дети подвержены острым инфекциям, таким как респираторные инфекции и диарея, из-за плохих условий жизни и лишений во время миграции, и им необходим доступ к неотложной помощи.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374FAF-23FC-8241-BE08-BFB6434AA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32" y="1635893"/>
            <a:ext cx="5302738" cy="397705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467F355A-ABF4-7A4D-ABB5-6144EA84941D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562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5383" y="552568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проблемы </a:t>
            </a:r>
            <a:r>
              <a:rPr lang="ru-RU" b="1" dirty="0"/>
              <a:t>в области </a:t>
            </a:r>
            <a:r>
              <a:rPr lang="ru-RU" b="1" dirty="0" smtClean="0"/>
              <a:t>здоровья, с которыми </a:t>
            </a:r>
            <a:r>
              <a:rPr lang="ru-RU" b="1" dirty="0"/>
              <a:t>сталкиваются беженцы и мигранты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1" y="2073499"/>
            <a:ext cx="11578107" cy="3408951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Мигранты-женщины</a:t>
            </a:r>
            <a:r>
              <a:rPr lang="ru-RU" dirty="0"/>
              <a:t> часто сталкиваются со специфическими проблемами, особенно связанными со здоровьем матерей, новорожденных и детей более старшего возраста, с репродуктивным здоровьем и с </a:t>
            </a:r>
            <a:r>
              <a:rPr lang="ru-RU" dirty="0" smtClean="0"/>
              <a:t>насилием</a:t>
            </a:r>
          </a:p>
          <a:p>
            <a:r>
              <a:rPr lang="ru-RU" b="1" dirty="0" smtClean="0"/>
              <a:t>риски, связанные </a:t>
            </a:r>
            <a:r>
              <a:rPr lang="ru-RU" b="1" dirty="0"/>
              <a:t>с перемещением </a:t>
            </a:r>
            <a:r>
              <a:rPr lang="ru-RU" b="1" dirty="0" smtClean="0"/>
              <a:t>населения:</a:t>
            </a:r>
            <a:r>
              <a:rPr lang="ru-RU" dirty="0" smtClean="0"/>
              <a:t> психосоциальные расстройства, проблемы </a:t>
            </a:r>
            <a:r>
              <a:rPr lang="ru-RU" dirty="0"/>
              <a:t>репродуктивного здоровья, более высокой смертности новорожденных, наркомании, нарушений питания, алкоголизма и насилия увеличивает их уязвимость для неинфекционных заболеваний (НИЗ). Основной проблемой в связи с НИЗ является прекращение медицинской помощи в результате либо отсутствия доступа к ней, либо уничтожения систем и поставщиков </a:t>
            </a:r>
            <a:r>
              <a:rPr lang="ru-RU" dirty="0" err="1"/>
              <a:t>медициснких</a:t>
            </a:r>
            <a:r>
              <a:rPr lang="ru-RU" dirty="0"/>
              <a:t> услуг; перемещение приводит к прерыванию непрерывного лечения, которое является важным при хронических состояниях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10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B90AF7B-15AC-2342-8A18-E67011A2D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78012"/>
            <a:ext cx="5816203" cy="310197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4EEAE80-2349-834C-B355-B0F615D20932}"/>
              </a:ext>
            </a:extLst>
          </p:cNvPr>
          <p:cNvSpPr txBox="1">
            <a:spLocks/>
          </p:cNvSpPr>
          <p:nvPr/>
        </p:nvSpPr>
        <p:spPr bwMode="black">
          <a:xfrm>
            <a:off x="0" y="0"/>
            <a:ext cx="3776640" cy="126290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Миграция и здоровье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35678D-8FED-8945-A891-35654331E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7" y="1878012"/>
            <a:ext cx="4652963" cy="3101975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0404990D-0FEC-6C4E-A772-760842D0DCAD}"/>
              </a:ext>
            </a:extLst>
          </p:cNvPr>
          <p:cNvSpPr txBox="1">
            <a:spLocks/>
          </p:cNvSpPr>
          <p:nvPr/>
        </p:nvSpPr>
        <p:spPr>
          <a:xfrm>
            <a:off x="0" y="4979987"/>
            <a:ext cx="12192000" cy="2219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Недавние события в Северной Африке и на Ближнем Востоке стали причиной резкого притока мигрантов</a:t>
            </a:r>
            <a:r>
              <a:rPr lang="ru-RU" sz="2000" b="1" dirty="0"/>
              <a:t>. </a:t>
            </a:r>
            <a:r>
              <a:rPr lang="ru-RU" b="1" dirty="0"/>
              <a:t>В рамках проекта "Связанные с миграцией аспекты общественного здравоохранения" (PHAME) Европейское региональное бюро ВОЗ совместно с государствами-членами прилагает усилия по повышению готовности сектора здравоохранения, в том числе путем укрепления потенциала общественного здравоохранения, к грамотным действиям в условиях притока мигрантов вследствие чрезвычайных ситуаций.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55CE061-B45A-0E4E-A91A-A0AB2118EE3D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7458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EFB0A5-B545-2A44-BF6F-7E8B1C3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ru-RU" dirty="0"/>
              <a:t>Мнение Воз о вакцинации беженцев по прибытию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23B553-54B2-8845-B9E5-461C6F59D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5383"/>
            <a:ext cx="7104185" cy="4365517"/>
          </a:xfrm>
        </p:spPr>
        <p:txBody>
          <a:bodyPr>
            <a:noAutofit/>
          </a:bodyPr>
          <a:lstStyle/>
          <a:p>
            <a:r>
              <a:rPr lang="ru-RU" sz="2000" b="1" dirty="0"/>
              <a:t>Передача болезней, предупреждаемых с помощью вакцин, местному населению страны может, вероятно, произойти при возвращении местного жителя из отпуска в эндемичной стране так же, как при прибытии мигранта из этой страны. </a:t>
            </a:r>
          </a:p>
          <a:p>
            <a:r>
              <a:rPr lang="ru-RU" sz="2000" b="1" dirty="0"/>
              <a:t>Справедливый доступ к вакцинации имеет первостепенное значение и должен предоставляться беженцам и мигрантам независимо от их статуса, и их следует включать в сферу охвата программ плановой вакцинации. </a:t>
            </a:r>
          </a:p>
          <a:p>
            <a:r>
              <a:rPr lang="ru-RU" sz="2000" b="1" dirty="0"/>
              <a:t>В этом плане предлагается, чтобы все страны Региона обратили особое внимание на обеспечение соответствия и доступа мигрантов, лиц, совершающих международные поездки, и </a:t>
            </a:r>
            <a:r>
              <a:rPr lang="ru-RU" sz="2000" b="1" dirty="0" err="1"/>
              <a:t>маргинализованных</a:t>
            </a:r>
            <a:r>
              <a:rPr lang="ru-RU" sz="2000" b="1" dirty="0"/>
              <a:t> общин к соответствующим (с точки зрения культуры) услугам и информации в области вакцинации.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06B06-2CCA-A043-9AE6-03A754B6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85" y="1313962"/>
            <a:ext cx="4737601" cy="266659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D7C00B1D-DF63-8343-B2BA-1CF8F7B76A82}"/>
              </a:ext>
            </a:extLst>
          </p:cNvPr>
          <p:cNvSpPr txBox="1">
            <a:spLocks/>
          </p:cNvSpPr>
          <p:nvPr/>
        </p:nvSpPr>
        <p:spPr bwMode="black">
          <a:xfrm>
            <a:off x="11629293" y="6323427"/>
            <a:ext cx="562707" cy="53457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29232453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1747</TotalTime>
  <Words>835</Words>
  <Application>Microsoft Office PowerPoint</Application>
  <PresentationFormat>Широкоэкранный</PresentationFormat>
  <Paragraphs>57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Corbel</vt:lpstr>
      <vt:lpstr>Gill Sans MT</vt:lpstr>
      <vt:lpstr>Посылка</vt:lpstr>
      <vt:lpstr>Роль ВОЗ в решении проблем здоровья мигрантов и беженцев</vt:lpstr>
      <vt:lpstr>Структура</vt:lpstr>
      <vt:lpstr>Презентация PowerPoint</vt:lpstr>
      <vt:lpstr>Презентация PowerPoint</vt:lpstr>
      <vt:lpstr>проблемы в области здоровья, с которыми сталкиваются беженцы и мигранты</vt:lpstr>
      <vt:lpstr>С какими проблемами в области здоровья сталкиваются беженцы и мигранты </vt:lpstr>
      <vt:lpstr>проблемы в области здоровья, с которыми сталкиваются беженцы и мигранты</vt:lpstr>
      <vt:lpstr>Презентация PowerPoint</vt:lpstr>
      <vt:lpstr>Мнение Воз о вакцинации беженцев по прибытию</vt:lpstr>
      <vt:lpstr>Какой доступ к медико-санитарной помощи рекомендует ВОЗ для беженцев и мигрантов? </vt:lpstr>
      <vt:lpstr>Какой доступ к медико-санитарным услугам должны иметь беженцы и мигранты?</vt:lpstr>
      <vt:lpstr>Список источников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ВОЗ в решении проблем здоровья мигрантов и беженцев</dc:title>
  <dc:creator>Microsoft Office User</dc:creator>
  <cp:lastModifiedBy>Administrator</cp:lastModifiedBy>
  <cp:revision>13</cp:revision>
  <dcterms:created xsi:type="dcterms:W3CDTF">2020-05-03T08:49:24Z</dcterms:created>
  <dcterms:modified xsi:type="dcterms:W3CDTF">2020-05-06T14:00:55Z</dcterms:modified>
</cp:coreProperties>
</file>