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4" r:id="rId4"/>
    <p:sldId id="257" r:id="rId5"/>
    <p:sldId id="275" r:id="rId6"/>
    <p:sldId id="278" r:id="rId7"/>
    <p:sldId id="266" r:id="rId8"/>
    <p:sldId id="263" r:id="rId9"/>
    <p:sldId id="277" r:id="rId10"/>
    <p:sldId id="272" r:id="rId11"/>
    <p:sldId id="279" r:id="rId12"/>
    <p:sldId id="25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7D6895-ADD0-433C-89A4-4A8B5FD133B3}">
          <p14:sldIdLst>
            <p14:sldId id="256"/>
            <p14:sldId id="273"/>
            <p14:sldId id="274"/>
            <p14:sldId id="257"/>
            <p14:sldId id="275"/>
            <p14:sldId id="278"/>
            <p14:sldId id="266"/>
            <p14:sldId id="263"/>
            <p14:sldId id="277"/>
            <p14:sldId id="272"/>
            <p14:sldId id="279"/>
            <p14:sldId id="259"/>
            <p14:sldId id="258"/>
          </p14:sldIdLst>
        </p14:section>
        <p14:section name="Раздел без заголовка" id="{71956437-DE57-4784-806A-409221FF06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41E3-56DB-460D-A0C3-7DF86AB1B0DC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47638-B0A9-45B3-A8F9-3C5D9900B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6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47638-B0A9-45B3-A8F9-3C5D9900B7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6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4BDA-BC44-45A6-9D67-F9A1261AAA16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7CE4D-E51A-4801-BE58-9D786D6611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Марковские </a:t>
            </a:r>
            <a:r>
              <a:rPr lang="ru-RU" dirty="0" smtClean="0"/>
              <a:t>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92896"/>
            <a:ext cx="6463801" cy="221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13176"/>
            <a:ext cx="4824536" cy="1386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48680"/>
            <a:ext cx="7183932" cy="1026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918" y="1574240"/>
            <a:ext cx="3557275" cy="3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5"/>
            <a:ext cx="4176464" cy="4573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Примерами таких процессов могут быть переходы частицы из одной </a:t>
            </a:r>
          </a:p>
          <a:p>
            <a:r>
              <a:rPr lang="ru-RU" dirty="0" smtClean="0"/>
              <a:t>потенциальной ямы в другую или попадание или непопадание </a:t>
            </a:r>
          </a:p>
          <a:p>
            <a:r>
              <a:rPr lang="ru-RU" dirty="0" smtClean="0"/>
              <a:t>частицы (</a:t>
            </a:r>
            <a:r>
              <a:rPr lang="ru-RU" dirty="0"/>
              <a:t>лекарства или вируса</a:t>
            </a:r>
            <a:r>
              <a:rPr lang="ru-RU" dirty="0" smtClean="0"/>
              <a:t>) в живую клетку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4737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84984"/>
            <a:ext cx="6600543" cy="3168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94453"/>
            <a:ext cx="7757356" cy="670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916832"/>
            <a:ext cx="6302700" cy="1068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624" y="367572"/>
            <a:ext cx="4610700" cy="45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044079"/>
            <a:ext cx="8095414" cy="73995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5290005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88640"/>
            <a:ext cx="8207155" cy="1642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052736"/>
            <a:ext cx="5256584" cy="55714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2718735" cy="2780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784" y="4797152"/>
            <a:ext cx="239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Жук в лабиринте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05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41307"/>
            <a:ext cx="6768752" cy="49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869160"/>
            <a:ext cx="7859217" cy="1270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12" y="1484784"/>
            <a:ext cx="7482896" cy="28803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485" y="404664"/>
            <a:ext cx="377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Марковские одношаговые 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4876948" cy="2582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8840"/>
            <a:ext cx="6982201" cy="684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89" y="476672"/>
            <a:ext cx="7452320" cy="11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8163901" cy="35132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836712"/>
            <a:ext cx="2812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Матрица переходов</a:t>
            </a:r>
          </a:p>
        </p:txBody>
      </p:sp>
    </p:spTree>
    <p:extLst>
      <p:ext uri="{BB962C8B-B14F-4D97-AF65-F5344CB8AC3E}">
        <p14:creationId xmlns:p14="http://schemas.microsoft.com/office/powerpoint/2010/main" val="123579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184575" cy="3912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48680"/>
            <a:ext cx="8156273" cy="19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154908"/>
            <a:ext cx="4248472" cy="4233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422" y="476672"/>
            <a:ext cx="83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случае доски </a:t>
            </a:r>
            <a:r>
              <a:rPr lang="ru-RU" dirty="0" err="1" smtClean="0"/>
              <a:t>Гальтона</a:t>
            </a:r>
            <a:r>
              <a:rPr lang="ru-RU" dirty="0" smtClean="0"/>
              <a:t> это блуждание, при котором оба коэффициента равны </a:t>
            </a:r>
            <a:r>
              <a:rPr lang="en-US" dirty="0" smtClean="0"/>
              <a:t>1/2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696815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пуассоновский процесс можно представить как случайное блуждание только в одну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5554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" y="1556792"/>
            <a:ext cx="8786811" cy="2251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55562"/>
            <a:ext cx="2812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Матрица переходов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589240"/>
            <a:ext cx="2791800" cy="687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27" y="4226035"/>
            <a:ext cx="8495873" cy="11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0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65</Words>
  <Application>Microsoft Office PowerPoint</Application>
  <PresentationFormat>Экран (4:3)</PresentationFormat>
  <Paragraphs>11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Марковские процессы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Марковские одношаговые процессы</dc:title>
  <dc:creator>Андрей</dc:creator>
  <cp:lastModifiedBy>Polya</cp:lastModifiedBy>
  <cp:revision>25</cp:revision>
  <dcterms:created xsi:type="dcterms:W3CDTF">2017-02-14T09:53:24Z</dcterms:created>
  <dcterms:modified xsi:type="dcterms:W3CDTF">2020-03-19T18:31:29Z</dcterms:modified>
</cp:coreProperties>
</file>